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8" r:id="rId3"/>
    <p:sldId id="257" r:id="rId4"/>
    <p:sldId id="280" r:id="rId5"/>
    <p:sldId id="289" r:id="rId6"/>
    <p:sldId id="290" r:id="rId7"/>
    <p:sldId id="291" r:id="rId8"/>
    <p:sldId id="292" r:id="rId9"/>
    <p:sldId id="293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95F169F-96EC-4179-B081-2F745CA87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37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41397A1-749E-4FF8-B301-A0F9C9E0EF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7966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35C76CB-AF2A-4604-8DCB-1CB3E71F6CAA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19B2D35A-B1DD-4D97-A788-5FE9D6107C12}" type="slidenum">
              <a:rPr lang="zh-TW" altLang="en-US" sz="1200"/>
              <a:pPr algn="r"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D03473F-B2F4-4ACD-99A8-0AD0B5C0C673}" type="slidenum">
              <a:rPr lang="zh-TW" altLang="en-US" sz="1200" smtClean="0"/>
              <a:pPr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0E903AE-AD63-4BF4-AD9C-8C034AA40925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DAA01D1D-485A-456B-B714-E7DA83E29905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A23D8DC-336C-4C00-86CD-48F1CA61031E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09952E6-0AAA-4660-AF12-6E0D93A7AB32}" type="slidenum">
              <a:rPr lang="zh-TW" altLang="en-US" sz="1200"/>
              <a:pPr algn="r"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7D18A343-D5C2-4B6B-8B27-DF0988A81739}" type="slidenum">
              <a:rPr lang="zh-TW" altLang="en-US" sz="1200"/>
              <a:pPr algn="r"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A19526D-3018-4EB1-B2C8-123A8015C5EA}" type="slidenum">
              <a:rPr lang="zh-TW" altLang="en-US" sz="1200"/>
              <a:pPr algn="r" eaLnBrk="1" hangingPunct="1"/>
              <a:t>9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168439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2109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在曠野加低斯，有神的選民，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Fainting in the desert, Israel’s thousands stand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1000" dirty="0"/>
              <a:t> </a:t>
            </a:r>
            <a:r>
              <a:rPr lang="zh-TW" altLang="en-US" dirty="0"/>
              <a:t>因乾渴快要死，忽聽見聲音：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At the rock of Kadesh, Hark! Lord’s command,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/>
              <a:t>“</a:t>
            </a:r>
            <a:r>
              <a:rPr lang="zh-TW" altLang="en-US" dirty="0"/>
              <a:t>吩咐磐石，發出活水來！</a:t>
            </a:r>
            <a:r>
              <a:rPr lang="en-US" altLang="zh-TW" dirty="0"/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Speak to the Rock, bid the water flow;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H256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吩咐磐石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effectLst/>
                <a:latin typeface="Arial Narrow" pitchFamily="34" charset="0"/>
                <a:ea typeface="標楷體" pitchFamily="65" charset="-120"/>
              </a:rPr>
              <a:t>SPEAK TO THE ROCK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不是要擊打，不是要等待；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Strike not its bosom, opened long ago,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只要吩咐，活水就流開。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Speak to the Rock, ’Till the waters flow.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88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神的聖靈已住你心間，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Speak to the Rock, bid the waters flow,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為何到如今不見活水流？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Doubt not the Spirit, given long ago;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一切的豐盛，等候你發現，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Take what He </a:t>
            </a:r>
            <a:r>
              <a:rPr lang="en-US" altLang="zh-TW" sz="2800" dirty="0" err="1"/>
              <a:t>waiteth</a:t>
            </a:r>
            <a:r>
              <a:rPr lang="en-US" altLang="zh-TW" sz="2800" dirty="0"/>
              <a:t>, freely to bestow,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你用信相信，就甚麼都有。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Drink ’till its fullness all thy being know.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82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主耶穌的聖名，是信心根據，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Blessed Rock of Ages, Thou art open still,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神永遠的聖靈，已住你深處；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Blessed Holy Spirit, all our being fills;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祂今發問：掙扎果為何？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Still Thou dost say, wherefore struggle so?</a:t>
            </a:r>
            <a:endParaRPr lang="zh-TW" altLang="en-US" sz="2800" dirty="0"/>
          </a:p>
          <a:p>
            <a:pPr algn="ctr" eaLnBrk="1" hangingPunct="1">
              <a:spcBef>
                <a:spcPct val="200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聯合是事實，為何仍乾渴？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Call to the Spirit, whisper soft and low.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約但河上，仍舊有聖鴿。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Speak to the Rock, bid the waters flow.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88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神的聖靈已住你心間，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Speak to the Rock, bid the waters flow,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為何到如今不見活水流？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Doubt not the Spirit, given long ago;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一切的豐盛，等候你發現，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Take what He </a:t>
            </a:r>
            <a:r>
              <a:rPr lang="en-US" altLang="zh-TW" sz="2800" dirty="0" err="1"/>
              <a:t>waiteth</a:t>
            </a:r>
            <a:r>
              <a:rPr lang="en-US" altLang="zh-TW" sz="2800" dirty="0"/>
              <a:t>, freely to bestow,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你用信相信，就甚麼都有。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Drink ’till its fullness all thy being know.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82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但願心意簡單，完全的相信！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Oh, for trust more simple, fully to believe,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但願心思平安，不再苦苦尋！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Oh, for hearts more childlike, freely to receive;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如同嬰孩，靜臥主懷間，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Even as a babe, on its mother’s breast,</a:t>
            </a:r>
            <a:endParaRPr lang="zh-TW" altLang="en-US" sz="2800" dirty="0"/>
          </a:p>
          <a:p>
            <a:pPr algn="ctr" eaLnBrk="1" hangingPunct="1">
              <a:spcBef>
                <a:spcPct val="200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向世界斷奶，認識主愛甜，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So on Thy bosom, let my spirit rest,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享祂豐富，順服祂差遣。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Filled with Thy life, with Thy blessing blest.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88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神的聖靈已住你心間，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Speak to the Rock, bid the waters flow,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為何到如今不見活水流？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Doubt not the Spirit, given long ago;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一切的豐盛，等候你發現，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Take what He </a:t>
            </a:r>
            <a:r>
              <a:rPr lang="en-US" altLang="zh-TW" sz="2800" dirty="0" err="1"/>
              <a:t>waiteth</a:t>
            </a:r>
            <a:r>
              <a:rPr lang="en-US" altLang="zh-TW" sz="2800" dirty="0"/>
              <a:t>, freely to bestow,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你用信相信，就甚麼都有。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Drink ’till its fullness all thy being know.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1443</TotalTime>
  <Words>574</Words>
  <Application>Microsoft Office PowerPoint</Application>
  <PresentationFormat>On-screen Show (16:9)</PresentationFormat>
  <Paragraphs>72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H256  吩咐磐石  SPEAK TO THE ROCK (1/3)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103</cp:revision>
  <dcterms:created xsi:type="dcterms:W3CDTF">2001-04-19T19:07:54Z</dcterms:created>
  <dcterms:modified xsi:type="dcterms:W3CDTF">2017-08-05T13:46:04Z</dcterms:modified>
</cp:coreProperties>
</file>